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05440" y="13006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455744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1</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kk-KZ"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0-2</a:t>
            </a:r>
            <a:r>
              <a:rPr lang="kk-KZ" sz="1200" smtClean="0">
                <a:latin typeface="Times New Roman" pitchFamily="18" charset="0"/>
                <a:cs typeface="Times New Roman" pitchFamily="18" charset="0"/>
              </a:rPr>
              <a:t> </a:t>
            </a:r>
            <a:r>
              <a:rPr lang="kk-KZ" sz="1200" dirty="0">
                <a:latin typeface="Times New Roman" pitchFamily="18" charset="0"/>
                <a:cs typeface="Times New Roman" pitchFamily="18" charset="0"/>
              </a:rPr>
              <a:t>градус 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a:latin typeface="Times New Roman" panose="02020603050405020304" pitchFamily="18" charset="0"/>
                <a:cs typeface="Times New Roman" panose="02020603050405020304" pitchFamily="18" charset="0"/>
              </a:rPr>
              <a:t>7</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көтеренкі</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684112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18453</TotalTime>
  <Words>551</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3442</cp:revision>
  <cp:lastPrinted>2021-07-01T07:38:07Z</cp:lastPrinted>
  <dcterms:created xsi:type="dcterms:W3CDTF">2018-03-27T06:03:00Z</dcterms:created>
  <dcterms:modified xsi:type="dcterms:W3CDTF">2024-03-17T08:46:20Z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