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24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107104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Оңтүстік-шығыстан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7-12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19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кей уақыттарда жауын-шашын (жаңбыр, қар), көктайғақ. Батыстан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a:t>
            </a:r>
            <a:r>
              <a:rPr lang="kk-KZ" sz="1200" smtClean="0">
                <a:latin typeface="Times New Roman" pitchFamily="18" charset="0"/>
                <a:cs typeface="Times New Roman" pitchFamily="18" charset="0"/>
              </a:rPr>
              <a:t>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204864"/>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20913655"/>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0,135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18600</TotalTime>
  <Words>500</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3440</cp:revision>
  <cp:lastPrinted>2021-07-01T07:38:07Z</cp:lastPrinted>
  <dcterms:created xsi:type="dcterms:W3CDTF">2018-03-27T06:03:00Z</dcterms:created>
  <dcterms:modified xsi:type="dcterms:W3CDTF">2024-03-17T08:48:04Z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