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43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84562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ea typeface="Calibri" panose="020F0502020204030204" pitchFamily="34" charset="0"/>
              </a:rPr>
              <a:t>Шамалы </a:t>
            </a:r>
            <a:r>
              <a:rPr lang="kk-KZ" sz="1100" dirty="0">
                <a:effectLst/>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жауын-шашынсыз. Жел 5-10 м/с. Ауа температурасы түнде 10-12 аяз, күндіз 1-3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79393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16211</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3040</cp:revision>
  <cp:lastPrinted>2021-07-01T07:38:07Z</cp:lastPrinted>
  <dcterms:created xsi:type="dcterms:W3CDTF">2018-03-27T06:03:00Z</dcterms:created>
  <dcterms:modified xsi:type="dcterms:W3CDTF">2024-03-17T07:15:10Z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