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5179" autoAdjust="0"/>
  </p:normalViewPr>
  <p:slideViewPr>
    <p:cSldViewPr showGuides="1">
      <p:cViewPr>
        <p:scale>
          <a:sx n="100" d="100"/>
          <a:sy n="100" d="100"/>
        </p:scale>
        <p:origin x="-2574" y="-4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днем осадки (дождь, снег). Ветер восточный с переходом на юго-западный 5-10 м/с. Температура воздуха ночью 5-7 мороза, днем около 0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осадки (дождь, снег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), гололед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17605635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2024 года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84082045"/>
              </p:ext>
            </p:extLst>
          </p:nvPr>
        </p:nvGraphicFramePr>
        <p:xfrm>
          <a:off x="5310190" y="5357826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35102</TotalTime>
  <Words>608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4206</cp:revision>
  <cp:lastPrinted>2021-02-03T11:37:00Z</cp:lastPrinted>
  <dcterms:created xsi:type="dcterms:W3CDTF">2018-03-27T06:03:00Z</dcterms:created>
  <dcterms:modified xsi:type="dcterms:W3CDTF">2024-03-17T07:21:46Z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