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34611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7-12 м/с. Температура воздуха ночью 4-6 мороза, днем 3-5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осадки (дождь, снег),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450152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18510</TotalTime>
  <Words>544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3399</cp:revision>
  <cp:lastPrinted>2021-07-01T03:56:27Z</cp:lastPrinted>
  <dcterms:created xsi:type="dcterms:W3CDTF">2018-03-27T06:03:00Z</dcterms:created>
  <dcterms:modified xsi:type="dcterms:W3CDTF">2024-03-17T08:43:48Z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