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528250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3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облачность, без осадков. Ветер юго-западный 5-10 м/с. Температура воздуха ночью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10-12 мороза,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днем 0-2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 м/с. Температура воздуха 6-8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60608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марта, ночью 19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30103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4977</cp:revision>
  <cp:lastPrinted>2021-11-30T05:55:24Z</cp:lastPrinted>
  <dcterms:created xsi:type="dcterms:W3CDTF">2018-03-27T06:03:00Z</dcterms:created>
  <dcterms:modified xsi:type="dcterms:W3CDTF">2024-03-17T06:28:58Z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