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-184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335094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20032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907914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18447</TotalTime>
  <Words>595</Words>
  <Application>Microsoft Office PowerPoint</Application>
  <PresentationFormat>Лист A4 (210x297 мм)</PresentationFormat>
  <Paragraphs>90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3396</cp:revision>
  <cp:lastPrinted>2021-07-01T03:56:27Z</cp:lastPrinted>
  <dcterms:created xsi:type="dcterms:W3CDTF">2018-03-27T06:03:00Z</dcterms:created>
  <dcterms:modified xsi:type="dcterms:W3CDTF">2024-03-17T08:45:01Z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