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31981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08 ч. 19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74969" y="21344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64499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Акылбаева М.М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22627</TotalTime>
  <Words>671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3582</cp:revision>
  <cp:lastPrinted>2021-10-18T15:52:53Z</cp:lastPrinted>
  <dcterms:created xsi:type="dcterms:W3CDTF">2018-03-27T06:03:00Z</dcterms:created>
  <dcterms:modified xsi:type="dcterms:W3CDTF">2024-03-17T07:02:27Z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