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703782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-10, днем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12-14 мороза,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 9-14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73796"/>
              </p:ext>
            </p:extLst>
          </p:nvPr>
        </p:nvGraphicFramePr>
        <p:xfrm>
          <a:off x="4953000" y="4149080"/>
          <a:ext cx="4643470" cy="22246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76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0,472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76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0,252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50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396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0,079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0,007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1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0,003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2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0,263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4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/>
                        <a:t>0,022</a:t>
                      </a:r>
                      <a:endParaRPr lang="ru-RU" sz="10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17957</TotalTime>
  <Words>610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3396</cp:revision>
  <cp:lastPrinted>2021-07-01T03:56:27Z</cp:lastPrinted>
  <dcterms:created xsi:type="dcterms:W3CDTF">2018-03-27T06:03:00Z</dcterms:created>
  <dcterms:modified xsi:type="dcterms:W3CDTF">2024-03-17T08:57:01Z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