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F0518-7EBB-4AC0-8D11-9D5E3DAB4F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98782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4C83-E37D-40D5-8DDA-74C2C746E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56C9-B333-493D-962F-A80BA6F25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03C2-C424-44EF-981B-DC31192D4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BD24-8745-4844-A443-83ED97E31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520C-1163-4E19-B3C3-FDCA5B573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754B3-41C3-42C9-8273-F707976C9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3EE7-2347-4AB8-925C-EB9BD8D66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7AA-0F4B-4341-966A-23BBAE4C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6CAE-EA19-45EA-AB0E-DC7B11506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2691-4C3B-40D2-A0A4-F6911FEBC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79FB-92B0-4D46-90D7-0E8FF41FD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10BE92-A5EF-4E87-8927-67EC219EC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17 </a:t>
            </a:r>
            <a:r>
              <a:rPr lang="kk-KZ" altLang="zh-CN" sz="1400" b="1" i="1" dirty="0">
                <a:solidFill>
                  <a:srgbClr val="002060"/>
                </a:solidFill>
              </a:rPr>
              <a:t>марта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18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kk-KZ" dirty="0">
                <a:solidFill>
                  <a:schemeClr val="tx1"/>
                </a:solidFill>
              </a:rPr>
              <a:t>юго-</a:t>
            </a:r>
            <a:r>
              <a:rPr lang="ru-RU" dirty="0">
                <a:solidFill>
                  <a:schemeClr val="tx1"/>
                </a:solidFill>
              </a:rPr>
              <a:t>восточный 2-7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1-3</a:t>
            </a:r>
            <a:r>
              <a:rPr lang="ru-RU" dirty="0">
                <a:solidFill>
                  <a:schemeClr val="tx1"/>
                </a:solidFill>
              </a:rPr>
              <a:t>, днем </a:t>
            </a:r>
            <a:r>
              <a:rPr lang="kk-KZ" dirty="0">
                <a:solidFill>
                  <a:schemeClr val="tx1"/>
                </a:solidFill>
              </a:rPr>
              <a:t>13-15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b="1" dirty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</a:t>
            </a:r>
            <a:r>
              <a:rPr lang="ru-RU" dirty="0">
                <a:solidFill>
                  <a:schemeClr val="tx1"/>
                </a:solidFill>
              </a:rPr>
              <a:t>м/с. Температура </a:t>
            </a:r>
            <a:r>
              <a:rPr lang="ru-RU">
                <a:solidFill>
                  <a:schemeClr val="tx1"/>
                </a:solidFill>
              </a:rPr>
              <a:t>воздуха </a:t>
            </a:r>
            <a:r>
              <a:rPr lang="ru-RU" smtClean="0">
                <a:solidFill>
                  <a:schemeClr val="tx1"/>
                </a:solidFill>
              </a:rPr>
              <a:t>3-5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18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19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8701025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18913</TotalTime>
  <Words>775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4383</cp:revision>
  <cp:lastPrinted>2021-07-01T09:11:30Z</cp:lastPrinted>
  <dcterms:created xsi:type="dcterms:W3CDTF">2018-03-27T06:03:00Z</dcterms:created>
  <dcterms:modified xsi:type="dcterms:W3CDTF">2024-03-17T05:58:06Z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