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50" d="100"/>
          <a:sy n="150" d="100"/>
        </p:scale>
        <p:origin x="-9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12271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Ночью и утром туман. Ветер юго-восточный ночью 5-10, днем 9-14 м/с. Температура воздуха ночью 12-14 мороза, днем 0-2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гололед. Ветер юго-западный 9-14 м/с. Температура воздуха 3-5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623211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19138</TotalTime>
  <Words>658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3468</cp:revision>
  <cp:lastPrinted>2021-07-01T03:56:27Z</cp:lastPrinted>
  <dcterms:created xsi:type="dcterms:W3CDTF">2018-03-27T06:03:00Z</dcterms:created>
  <dcterms:modified xsi:type="dcterms:W3CDTF">2024-03-17T08:54:02Z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