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47915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462554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67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729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73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,04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шығыстан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7-9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 күндіз 0-2 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18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24826</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4714</cp:revision>
  <cp:lastPrinted>2021-07-01T03:56:27Z</cp:lastPrinted>
  <dcterms:created xsi:type="dcterms:W3CDTF">2018-03-27T06:03:00Z</dcterms:created>
  <dcterms:modified xsi:type="dcterms:W3CDTF">2024-03-16T06:28:09Z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