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p:scale>
          <a:sx n="50" d="100"/>
          <a:sy n="50" d="100"/>
        </p:scale>
        <p:origin x="-21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9098364"/>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dirty="0" smtClean="0">
                          <a:solidFill>
                            <a:srgbClr val="002060"/>
                          </a:solidFill>
                          <a:latin typeface="Times New Roman" panose="02020603050405020304" pitchFamily="18" charset="0"/>
                          <a:cs typeface="Times New Roman" panose="02020603050405020304" pitchFamily="18" charset="0"/>
                        </a:rPr>
                        <a:t>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smtClean="0">
                <a:solidFill>
                  <a:srgbClr val="000000"/>
                </a:solidFill>
                <a:latin typeface="Times New Roman" panose="02020603050405020304" pitchFamily="18" charset="0"/>
                <a:cs typeface="Times New Roman" panose="02020603050405020304" pitchFamily="18" charset="0"/>
              </a:rPr>
              <a:t>   2024 ж.  16 </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1</a:t>
            </a:r>
            <a:r>
              <a:rPr lang="kk-KZ" altLang="ru-RU" sz="1200" b="1" dirty="0">
                <a:solidFill>
                  <a:srgbClr val="000000"/>
                </a:solidFill>
                <a:latin typeface="Times New Roman" panose="02020603050405020304" pitchFamily="18" charset="0"/>
                <a:cs typeface="Times New Roman" panose="02020603050405020304" pitchFamily="18" charset="0"/>
              </a:rPr>
              <a:t>7</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20-ға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соғатын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ауысатын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9-14 м/с.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 градус аяз-1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17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18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lvl="0" algn="ctr"/>
            <a:endParaRPr lang="ru-RU" alt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6</a:t>
            </a:r>
            <a:r>
              <a:rPr lang="ru-RU" altLang="ru-RU" sz="1200" b="1"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204864"/>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a:t>
            </a:r>
            <a:r>
              <a:rPr lang="kk-KZ" altLang="en-US" sz="1200" dirty="0" smtClean="0">
                <a:solidFill>
                  <a:schemeClr val="tx1"/>
                </a:solidFill>
                <a:latin typeface="Times New Roman" pitchFamily="18" charset="0"/>
                <a:cs typeface="Times New Roman" pitchFamily="18" charset="0"/>
                <a:sym typeface="+mn-ea"/>
              </a:rPr>
              <a:t>қала </a:t>
            </a:r>
            <a:r>
              <a:rPr lang="kk-KZ" altLang="en-US" sz="1200" dirty="0">
                <a:solidFill>
                  <a:schemeClr val="tx1"/>
                </a:solidFill>
                <a:latin typeface="Times New Roman" pitchFamily="18" charset="0"/>
                <a:cs typeface="Times New Roman" pitchFamily="18" charset="0"/>
                <a:sym typeface="+mn-ea"/>
              </a:rPr>
              <a:t>атмосферасында ластаушы заттардың </a:t>
            </a:r>
            <a:r>
              <a:rPr lang="kk-KZ" altLang="en-US" sz="1200" dirty="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rPr>
              <a:t>төмен</a:t>
            </a:r>
            <a:r>
              <a:rPr lang="kk-KZ" altLang="en-US" sz="1200" b="1"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8058673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1.514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0.808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894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0.763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Косубаева А. Ж./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19012</TotalTime>
  <Words>608</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3508</cp:revision>
  <cp:lastPrinted>2021-07-01T07:38:07Z</cp:lastPrinted>
  <dcterms:created xsi:type="dcterms:W3CDTF">2018-03-27T06:03:00Z</dcterms:created>
  <dcterms:modified xsi:type="dcterms:W3CDTF">2024-03-16T08:41:57Z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