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1933794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1092247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Шығыстан, оңтүстік-шығыстан жел соғады, күші 5-10 м/с. Ауа температурасы түнде 5-7 градус аяз, күндіз 10-12 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0-2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kk-KZ" sz="1200" b="1" i="1" dirty="0" smtClean="0">
                <a:latin typeface="Times New Roman" panose="02020603050405020304" pitchFamily="18" charset="0"/>
                <a:cs typeface="Times New Roman" panose="02020603050405020304" pitchFamily="18" charset="0"/>
              </a:rPr>
              <a:t>Кахарбеков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13676</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3171</cp:revision>
  <cp:lastPrinted>2021-07-01T03:56:27Z</cp:lastPrinted>
  <dcterms:created xsi:type="dcterms:W3CDTF">2018-03-27T06:03:00Z</dcterms:created>
  <dcterms:modified xsi:type="dcterms:W3CDTF">2024-03-16T06:18:10Z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