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2" d="100"/>
          <a:sy n="102" d="100"/>
        </p:scale>
        <p:origin x="444"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63076877"/>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№76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16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7124" y="3616166"/>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a:t>
            </a:r>
            <a:r>
              <a:rPr lang="kk-KZ" altLang="ru-RU" sz="1200" b="1" dirty="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2123658"/>
          </a:xfrm>
          <a:prstGeom prst="rect">
            <a:avLst/>
          </a:prstGeom>
        </p:spPr>
        <p:txBody>
          <a:bodyPr wrap="square">
            <a:spAutoFit/>
          </a:bodyPr>
          <a:lstStyle/>
          <a:p>
            <a:pPr algn="ctr">
              <a:spcBef>
                <a:spcPts val="0"/>
              </a:spcBef>
              <a:defRPr/>
            </a:pPr>
            <a:r>
              <a:rPr lang="kk-KZ" altLang="ru-RU" sz="1200" b="1" dirty="0" smtClean="0">
                <a:solidFill>
                  <a:prstClr val="black"/>
                </a:solidFill>
                <a:latin typeface="Times New Roman" panose="02020603050405020304" pitchFamily="18" charset="0"/>
                <a:cs typeface="Times New Roman" panose="02020603050405020304" pitchFamily="18" charset="0"/>
              </a:rPr>
              <a:t>Өскемен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202</a:t>
            </a:r>
            <a:r>
              <a:rPr lang="en-US" altLang="ru-RU" sz="1200" b="1" dirty="0" smtClean="0">
                <a:latin typeface="Times New Roman" panose="02020603050405020304" pitchFamily="18" charset="0"/>
                <a:cs typeface="Times New Roman" panose="02020603050405020304" pitchFamily="18" charset="0"/>
              </a:rPr>
              <a:t>4</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1</a:t>
            </a:r>
            <a:r>
              <a:rPr lang="kk-KZ" altLang="ru-RU" sz="1200" b="1" dirty="0" smtClean="0">
                <a:latin typeface="Times New Roman" panose="02020603050405020304" pitchFamily="18" charset="0"/>
                <a:cs typeface="Times New Roman" panose="02020603050405020304" pitchFamily="18" charset="0"/>
              </a:rPr>
              <a:t>7 </a:t>
            </a:r>
            <a:r>
              <a:rPr lang="kk-KZ" altLang="ru-RU" sz="1200" b="1" dirty="0">
                <a:latin typeface="Times New Roman" panose="02020603050405020304" pitchFamily="18" charset="0"/>
                <a:cs typeface="Times New Roman" panose="02020603050405020304" pitchFamily="18" charset="0"/>
              </a:rPr>
              <a:t>наурызға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a:t>
            </a:r>
            <a:r>
              <a:rPr lang="kk-KZ" altLang="ru-RU" sz="1200" b="1" dirty="0">
                <a:latin typeface="Times New Roman" pitchFamily="18" charset="0"/>
                <a:cs typeface="Times New Roman" pitchFamily="18" charset="0"/>
              </a:rPr>
              <a:t>6</a:t>
            </a:r>
            <a:r>
              <a:rPr lang="kk-KZ" altLang="ru-RU" sz="1200" b="1" dirty="0" smtClean="0">
                <a:latin typeface="Times New Roman" pitchFamily="18" charset="0"/>
                <a:cs typeface="Times New Roman" pitchFamily="18" charset="0"/>
              </a:rPr>
              <a:t> наурыз сағ. </a:t>
            </a:r>
            <a:r>
              <a:rPr lang="ru-RU" altLang="ru-RU" sz="1200" b="1" dirty="0" smtClean="0">
                <a:latin typeface="Times New Roman" panose="02020603050405020304" pitchFamily="18" charset="0"/>
                <a:cs typeface="Times New Roman" panose="02020603050405020304" pitchFamily="18" charset="0"/>
              </a:rPr>
              <a:t>20-дан 1</a:t>
            </a:r>
            <a:r>
              <a:rPr lang="kk-KZ" altLang="ru-RU" sz="1200" b="1" dirty="0">
                <a:latin typeface="Times New Roman" panose="02020603050405020304" pitchFamily="18" charset="0"/>
                <a:cs typeface="Times New Roman" panose="02020603050405020304" pitchFamily="18" charset="0"/>
              </a:rPr>
              <a:t>7</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Көшпелі б</a:t>
            </a:r>
            <a:r>
              <a:rPr lang="kk-KZ" sz="1200" dirty="0" smtClean="0">
                <a:solidFill>
                  <a:prstClr val="black"/>
                </a:solidFill>
                <a:latin typeface="Times New Roman" panose="02020603050405020304" pitchFamily="18" charset="0"/>
                <a:ea typeface="Calibri" panose="020F0502020204030204" pitchFamily="34" charset="0"/>
              </a:rPr>
              <a:t>ұлтты</a:t>
            </a:r>
            <a:r>
              <a:rPr lang="kk-KZ" sz="1200" dirty="0">
                <a:solidFill>
                  <a:prstClr val="black"/>
                </a:solidFill>
                <a:latin typeface="Times New Roman" pitchFamily="18" charset="0"/>
                <a:cs typeface="Times New Roman" pitchFamily="18" charset="0"/>
              </a:rPr>
              <a:t>, </a:t>
            </a:r>
            <a:r>
              <a:rPr lang="" sz="1200" dirty="0" smtClean="0">
                <a:solidFill>
                  <a:prstClr val="black"/>
                </a:solidFill>
                <a:latin typeface="Times New Roman" pitchFamily="18" charset="0"/>
                <a:cs typeface="Times New Roman" pitchFamily="18" charset="0"/>
              </a:rPr>
              <a:t>жауын-шашынсыз</a:t>
            </a:r>
            <a:r>
              <a:rPr lang="kk-KZ" sz="1200" dirty="0" smtClean="0">
                <a:solidFill>
                  <a:prstClr val="black"/>
                </a:solidFill>
                <a:latin typeface="Times New Roman" pitchFamily="18" charset="0"/>
                <a:cs typeface="Times New Roman" pitchFamily="18" charset="0"/>
              </a:rPr>
              <a:t>.</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Жел</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оңтүстік</a:t>
            </a:r>
            <a:r>
              <a:rPr lang="kk-KZ" sz="1200" dirty="0" smtClean="0">
                <a:solidFill>
                  <a:prstClr val="black"/>
                </a:solidFill>
                <a:latin typeface="Times New Roman" pitchFamily="18" charset="0"/>
                <a:cs typeface="Times New Roman" pitchFamily="18" charset="0"/>
              </a:rPr>
              <a:t>-шығыстан</a:t>
            </a:r>
            <a:r>
              <a:rPr lang="ru-RU"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9-14</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температурасы түнде </a:t>
            </a:r>
            <a:r>
              <a:rPr lang="kk-KZ" sz="1200" dirty="0" smtClean="0">
                <a:solidFill>
                  <a:prstClr val="black"/>
                </a:solidFill>
                <a:latin typeface="Times New Roman" pitchFamily="18" charset="0"/>
                <a:cs typeface="Times New Roman" pitchFamily="18" charset="0"/>
              </a:rPr>
              <a:t>7-9</a:t>
            </a:r>
            <a:r>
              <a:rPr lang="kk-KZ" sz="1200" dirty="0" smtClean="0">
                <a:solidFill>
                  <a:prstClr val="black"/>
                </a:solidFill>
                <a:latin typeface="Times New Roman" pitchFamily="18" charset="0"/>
                <a:cs typeface="Times New Roman" pitchFamily="18" charset="0"/>
              </a:rPr>
              <a:t>° аяз, </a:t>
            </a:r>
            <a:r>
              <a:rPr lang="kk-KZ" sz="1200" dirty="0">
                <a:solidFill>
                  <a:prstClr val="black"/>
                </a:solidFill>
                <a:latin typeface="Times New Roman" pitchFamily="18" charset="0"/>
                <a:cs typeface="Times New Roman" pitchFamily="18" charset="0"/>
              </a:rPr>
              <a:t>күндіз </a:t>
            </a:r>
            <a:r>
              <a:rPr lang="" sz="1200" dirty="0" smtClean="0">
                <a:solidFill>
                  <a:prstClr val="black"/>
                </a:solidFill>
                <a:latin typeface="Times New Roman" pitchFamily="18" charset="0"/>
                <a:cs typeface="Times New Roman" pitchFamily="18" charset="0"/>
              </a:rPr>
              <a:t>0-2</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жылы</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болады</a:t>
            </a:r>
            <a:r>
              <a:rPr lang="kk-KZ" sz="1200" dirty="0" smtClean="0">
                <a:solidFill>
                  <a:prstClr val="black"/>
                </a:solidFill>
                <a:latin typeface="Times New Roman" pitchFamily="18" charset="0"/>
                <a:cs typeface="Times New Roman" pitchFamily="18" charset="0"/>
              </a:rPr>
              <a:t>.</a:t>
            </a:r>
          </a:p>
          <a:p>
            <a:pPr algn="just">
              <a:spcBef>
                <a:spcPts val="0"/>
              </a:spcBef>
              <a:defRPr/>
            </a:pPr>
            <a:endParaRPr lang="kk-KZ" sz="1200" dirty="0" smtClean="0">
              <a:solidFill>
                <a:prstClr val="black"/>
              </a:solidFill>
              <a:latin typeface="Times New Roman" pitchFamily="18" charset="0"/>
              <a:cs typeface="Times New Roman" pitchFamily="18" charset="0"/>
            </a:endParaRPr>
          </a:p>
          <a:p>
            <a:pPr algn="ctr">
              <a:spcBef>
                <a:spcPts val="0"/>
              </a:spcBef>
              <a:defRPr/>
            </a:pPr>
            <a:r>
              <a:rPr lang="ru-RU" altLang="ru-RU" sz="1200" b="1" dirty="0" smtClean="0">
                <a:latin typeface="Times New Roman" pitchFamily="18" charset="0"/>
                <a:cs typeface="Times New Roman" pitchFamily="18" charset="0"/>
              </a:rPr>
              <a:t>2024 </a:t>
            </a:r>
            <a:r>
              <a:rPr lang="ru-RU" altLang="ru-RU" sz="1200" b="1" dirty="0" err="1" smtClean="0">
                <a:latin typeface="Times New Roman" pitchFamily="18" charset="0"/>
                <a:cs typeface="Times New Roman" pitchFamily="18" charset="0"/>
              </a:rPr>
              <a:t>жылғы</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1</a:t>
            </a:r>
            <a:r>
              <a:rPr lang="kk-KZ" altLang="ru-RU" sz="1200" b="1" dirty="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наурызға</a:t>
            </a:r>
            <a:endParaRPr lang="ru-RU" altLang="ru-RU" sz="1200" b="1" dirty="0" smtClean="0">
              <a:latin typeface="Times New Roman" panose="02020603050405020304" pitchFamily="18" charset="0"/>
              <a:cs typeface="Times New Roman" panose="02020603050405020304" pitchFamily="18" charset="0"/>
            </a:endParaRPr>
          </a:p>
          <a:p>
            <a:pPr indent="182563" algn="ctr">
              <a:spcBef>
                <a:spcPts val="0"/>
              </a:spcBef>
              <a:defRPr/>
            </a:pPr>
            <a:r>
              <a:rPr lang="kk-KZ" altLang="ru-RU" sz="1200" b="1" dirty="0" smtClean="0">
                <a:latin typeface="Times New Roman" pitchFamily="18" charset="0"/>
                <a:cs typeface="Times New Roman" pitchFamily="18" charset="0"/>
              </a:rPr>
              <a:t>1</a:t>
            </a:r>
            <a:r>
              <a:rPr lang="kk-KZ" altLang="ru-RU" sz="1200" b="1" dirty="0">
                <a:latin typeface="Times New Roman" pitchFamily="18" charset="0"/>
                <a:cs typeface="Times New Roman" pitchFamily="18" charset="0"/>
              </a:rPr>
              <a:t>7</a:t>
            </a:r>
            <a:r>
              <a:rPr lang="kk-KZ" altLang="ru-RU" sz="1200" b="1" dirty="0" smtClean="0">
                <a:latin typeface="Times New Roman" pitchFamily="18" charset="0"/>
                <a:cs typeface="Times New Roman" pitchFamily="18" charset="0"/>
              </a:rPr>
              <a:t> наурыз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20-дан 1</a:t>
            </a:r>
            <a:r>
              <a:rPr lang="kk-KZ" sz="1200" b="1" dirty="0">
                <a:latin typeface="Times New Roman" panose="02020603050405020304" pitchFamily="18" charset="0"/>
                <a:cs typeface="Times New Roman" panose="02020603050405020304" pitchFamily="18" charset="0"/>
              </a:rPr>
              <a:t>8</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наурыз</a:t>
            </a:r>
            <a:r>
              <a:rPr lang="kk-KZ"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08-ге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anose="02020603050405020304" pitchFamily="18" charset="0"/>
                <a:ea typeface="Calibri" panose="020F0502020204030204" pitchFamily="34" charset="0"/>
              </a:rPr>
              <a:t>Көшпелі б</a:t>
            </a:r>
            <a:r>
              <a:rPr lang="kk-KZ" sz="1200" dirty="0" smtClean="0">
                <a:solidFill>
                  <a:prstClr val="black"/>
                </a:solidFill>
                <a:latin typeface="Times New Roman" panose="02020603050405020304" pitchFamily="18" charset="0"/>
                <a:ea typeface="Calibri" panose="020F0502020204030204" pitchFamily="34" charset="0"/>
              </a:rPr>
              <a:t>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a:t>
            </a:r>
            <a:r>
              <a:rPr lang="ru-RU" sz="1200" dirty="0" smtClean="0">
                <a:solidFill>
                  <a:prstClr val="black"/>
                </a:solidFill>
                <a:latin typeface="Times New Roman" pitchFamily="18" charset="0"/>
                <a:cs typeface="Times New Roman" pitchFamily="18" charset="0"/>
              </a:rPr>
              <a:t> </a:t>
            </a:r>
            <a:r>
              <a:rPr lang="ru-RU" sz="1200" dirty="0">
                <a:solidFill>
                  <a:prstClr val="black"/>
                </a:solidFill>
                <a:latin typeface="Times New Roman" pitchFamily="18" charset="0"/>
                <a:cs typeface="Times New Roman" pitchFamily="18" charset="0"/>
              </a:rPr>
              <a:t>Ж</a:t>
            </a:r>
            <a:r>
              <a:rPr lang="kk-KZ" sz="1200" dirty="0">
                <a:solidFill>
                  <a:prstClr val="black"/>
                </a:solidFill>
                <a:latin typeface="Times New Roman" pitchFamily="18" charset="0"/>
                <a:cs typeface="Times New Roman" pitchFamily="18" charset="0"/>
              </a:rPr>
              <a:t>ел </a:t>
            </a:r>
            <a:r>
              <a:rPr lang="ru-RU" sz="1200" dirty="0" err="1" smtClean="0">
                <a:solidFill>
                  <a:prstClr val="black"/>
                </a:solidFill>
                <a:latin typeface="Times New Roman" pitchFamily="18" charset="0"/>
                <a:cs typeface="Times New Roman" pitchFamily="18" charset="0"/>
              </a:rPr>
              <a:t>оңтүстік</a:t>
            </a:r>
            <a:r>
              <a:rPr lang="ru-RU"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шығыстан </a:t>
            </a:r>
            <a:r>
              <a:rPr lang="kk-KZ" sz="1200" dirty="0">
                <a:solidFill>
                  <a:prstClr val="black"/>
                </a:solidFill>
                <a:latin typeface="Times New Roman" pitchFamily="18" charset="0"/>
                <a:cs typeface="Times New Roman" pitchFamily="18" charset="0"/>
              </a:rPr>
              <a:t>соғады, күші </a:t>
            </a:r>
            <a:r>
              <a:rPr lang="" sz="1200" dirty="0" smtClean="0">
                <a:solidFill>
                  <a:prstClr val="black"/>
                </a:solidFill>
                <a:latin typeface="Times New Roman" pitchFamily="18" charset="0"/>
                <a:cs typeface="Times New Roman" pitchFamily="18" charset="0"/>
              </a:rPr>
              <a:t>5-10</a:t>
            </a:r>
            <a:r>
              <a:rPr lang="kk-KZ" sz="1200" dirty="0" smtClean="0">
                <a:solidFill>
                  <a:prstClr val="black"/>
                </a:solidFill>
                <a:latin typeface="Times New Roman" pitchFamily="18" charset="0"/>
                <a:cs typeface="Times New Roman" pitchFamily="18" charset="0"/>
              </a:rPr>
              <a:t> 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8-10</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аяз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5025122" y="2239546"/>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28730" y="3187348"/>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30495830"/>
              </p:ext>
            </p:extLst>
          </p:nvPr>
        </p:nvGraphicFramePr>
        <p:xfrm>
          <a:off x="4996285" y="4149080"/>
          <a:ext cx="4691064" cy="226408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477391">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2003">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бөшектер РМ-2,5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98379">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195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1051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108</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0,5</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45980">
                <a:tc>
                  <a:txBody>
                    <a:bodyPr/>
                    <a:lstStyle/>
                    <a:p>
                      <a:r>
                        <a:rPr lang="ru-RU" sz="100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Иманғабасова А</a:t>
            </a:r>
            <a:r>
              <a:rPr lang=""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Т</a:t>
            </a:r>
            <a:r>
              <a:rPr lang=""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 Акылбаева М</a:t>
            </a:r>
            <a:r>
              <a:rPr lang=""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21132</TotalTime>
  <Words>619</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3509</cp:revision>
  <cp:lastPrinted>2021-07-01T03:56:27Z</cp:lastPrinted>
  <dcterms:created xsi:type="dcterms:W3CDTF">2018-03-27T06:03:00Z</dcterms:created>
  <dcterms:modified xsi:type="dcterms:W3CDTF">2024-03-16T07:23:47Z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