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16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05440" y="13006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11992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1-3 градус  жылы.</a:t>
            </a:r>
            <a:endParaRPr lang="kk-KZ"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Оңтүстік-шығыстан </a:t>
            </a:r>
            <a:r>
              <a:rPr lang="kk-KZ" sz="120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9-14  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көтеренкі</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551942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18450</TotalTime>
  <Words>552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2021-07-01T07:38:07Z</cp:lastPrinted>
  <dcterms:created xsi:type="dcterms:W3CDTF">2018-03-27T06:03:00Z</dcterms:created>
  <dcterms:modified xsi:type="dcterms:W3CDTF">2024-03-16T09:30:03Z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