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739006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Оңтүстік-шығыстан, шығыстан жел соғады, күші 5-10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градус жылы. </a:t>
            </a:r>
            <a:endParaRPr lang="kk-KZ" sz="1200" dirty="0" smtClean="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a:t>
            </a:r>
            <a:r>
              <a:rPr lang="kk-KZ" sz="1200" b="1" dirty="0">
                <a:solidFill>
                  <a:srgbClr val="000000"/>
                </a:solidFill>
                <a:latin typeface="Times New Roman" panose="02020603050405020304" pitchFamily="18" charset="0"/>
                <a:cs typeface="Times New Roman" panose="02020603050405020304" pitchFamily="18" charset="0"/>
              </a:rPr>
              <a:t>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a:t>
            </a:r>
            <a:r>
              <a:rPr lang="kk-KZ" sz="1200" b="1" dirty="0">
                <a:solidFill>
                  <a:srgbClr val="000000"/>
                </a:solidFill>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091365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18599</TotalTime>
  <Words>499</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3437</cp:revision>
  <cp:lastPrinted>2021-07-01T07:38:07Z</cp:lastPrinted>
  <dcterms:created xsi:type="dcterms:W3CDTF">2018-03-27T06:03:00Z</dcterms:created>
  <dcterms:modified xsi:type="dcterms:W3CDTF">2024-03-16T08:54:41Z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