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26657333"/>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76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44855"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17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16 наурыз 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20-ден 17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 </a:t>
            </a:r>
            <a:r>
              <a:rPr lang="kk-KZ" altLang="ru-RU" sz="1200" b="1" dirty="0">
                <a:solidFill>
                  <a:prstClr val="black"/>
                </a:solidFill>
                <a:latin typeface="Times New Roman" panose="02020603050405020304" pitchFamily="18" charset="0"/>
                <a:cs typeface="Times New Roman" panose="02020603050405020304" pitchFamily="18" charset="0"/>
              </a:rPr>
              <a:t>дейін</a:t>
            </a:r>
          </a:p>
          <a:p>
            <a:pPr algn="just"/>
            <a:r>
              <a:rPr lang="kk-KZ" sz="1200" smtClean="0">
                <a:solidFill>
                  <a:prstClr val="black"/>
                </a:solidFill>
                <a:latin typeface="Times New Roman" panose="02020603050405020304" pitchFamily="18" charset="0"/>
                <a:cs typeface="Times New Roman" panose="02020603050405020304" pitchFamily="18" charset="0"/>
              </a:rPr>
              <a:t>Аздаған </a:t>
            </a:r>
            <a:r>
              <a:rPr lang="kk-KZ" sz="1200" dirty="0" smtClean="0">
                <a:solidFill>
                  <a:prstClr val="black"/>
                </a:solidFill>
                <a:latin typeface="Times New Roman" panose="02020603050405020304" pitchFamily="18" charset="0"/>
                <a:cs typeface="Times New Roman" panose="02020603050405020304" pitchFamily="18" charset="0"/>
              </a:rPr>
              <a:t>бұлтты</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Оңтүстік-б</a:t>
            </a:r>
            <a:r>
              <a:rPr lang="kk-KZ" sz="1200" kern="1400" dirty="0" smtClean="0">
                <a:solidFill>
                  <a:srgbClr val="000000"/>
                </a:solidFill>
                <a:latin typeface="Times New Roman" panose="02020603050405020304" pitchFamily="18" charset="0"/>
              </a:rPr>
              <a:t>атыстан </a:t>
            </a:r>
            <a:r>
              <a:rPr lang="kk-KZ" sz="1200" kern="1400" dirty="0" smtClean="0">
                <a:solidFill>
                  <a:srgbClr val="000000"/>
                </a:solidFill>
                <a:latin typeface="Times New Roman" panose="02020603050405020304" pitchFamily="18" charset="0"/>
                <a:ea typeface="Times New Roman" panose="02020603050405020304" pitchFamily="18" charset="0"/>
              </a:rPr>
              <a:t>жел </a:t>
            </a:r>
            <a:r>
              <a:rPr lang="kk-KZ" sz="1200" kern="1400" dirty="0">
                <a:solidFill>
                  <a:srgbClr val="000000"/>
                </a:solidFill>
                <a:latin typeface="Times New Roman" panose="02020603050405020304" pitchFamily="18" charset="0"/>
                <a:ea typeface="Times New Roman" panose="02020603050405020304" pitchFamily="18" charset="0"/>
              </a:rPr>
              <a:t>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5-10 </a:t>
            </a:r>
            <a:r>
              <a:rPr lang="kk-KZ" sz="1200" kern="1400" dirty="0" smtClean="0">
                <a:solidFill>
                  <a:srgbClr val="000000"/>
                </a:solidFill>
                <a:latin typeface="Times New Roman" panose="02020603050405020304" pitchFamily="18" charset="0"/>
                <a:ea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0-2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18 </a:t>
            </a:r>
            <a:r>
              <a:rPr lang="kk-KZ" sz="1200" b="1" dirty="0">
                <a:solidFill>
                  <a:prstClr val="black"/>
                </a:solidFill>
                <a:latin typeface="Times New Roman" panose="02020603050405020304" pitchFamily="18" charset="0"/>
                <a:cs typeface="Times New Roman" panose="02020603050405020304" pitchFamily="18" charset="0"/>
              </a:rPr>
              <a:t>наурыз</a:t>
            </a:r>
            <a:endParaRPr lang="kk-KZ" sz="1200" b="1"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17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18 </a:t>
            </a:r>
            <a:r>
              <a:rPr lang="kk-KZ" sz="1200" b="1" dirty="0">
                <a:solidFill>
                  <a:prstClr val="black"/>
                </a:solidFill>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a:t>
            </a:r>
            <a:r>
              <a:rPr lang="kk-KZ" sz="1200" dirty="0" smtClean="0">
                <a:solidFill>
                  <a:prstClr val="black"/>
                </a:solidFill>
                <a:latin typeface="Times New Roman" panose="02020603050405020304" pitchFamily="18" charset="0"/>
                <a:cs typeface="Times New Roman" panose="02020603050405020304" pitchFamily="18" charset="0"/>
              </a:rPr>
              <a:t>, жауын-шышынсыз. </a:t>
            </a:r>
            <a:r>
              <a:rPr lang="kk-KZ" sz="1200" dirty="0">
                <a:solidFill>
                  <a:prstClr val="black"/>
                </a:solidFill>
                <a:latin typeface="Times New Roman" panose="02020603050405020304" pitchFamily="18" charset="0"/>
                <a:cs typeface="Times New Roman" panose="02020603050405020304" pitchFamily="18" charset="0"/>
              </a:rPr>
              <a:t>Оң</a:t>
            </a:r>
            <a:r>
              <a:rPr lang="kk-KZ" sz="1200" dirty="0" smtClean="0">
                <a:solidFill>
                  <a:prstClr val="black"/>
                </a:solidFill>
                <a:latin typeface="Times New Roman" panose="02020603050405020304" pitchFamily="18" charset="0"/>
                <a:cs typeface="Times New Roman" panose="02020603050405020304" pitchFamily="18" charset="0"/>
              </a:rPr>
              <a:t>түстік-б</a:t>
            </a:r>
            <a:r>
              <a:rPr lang="kk-KZ" sz="1200" kern="1400" dirty="0" smtClean="0">
                <a:solidFill>
                  <a:srgbClr val="000000"/>
                </a:solidFill>
                <a:latin typeface="Times New Roman" panose="02020603050405020304" pitchFamily="18" charset="0"/>
              </a:rPr>
              <a:t>атыстан </a:t>
            </a:r>
            <a:r>
              <a:rPr lang="kk-KZ" sz="1200" kern="14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9-14 </a:t>
            </a:r>
            <a:r>
              <a:rPr lang="kk-KZ" sz="1200" kern="1400" dirty="0">
                <a:solidFill>
                  <a:srgbClr val="000000"/>
                </a:solidFill>
                <a:latin typeface="Times New Roman" panose="02020603050405020304" pitchFamily="18" charset="0"/>
                <a:ea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14-16</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58299084"/>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ru-RU" sz="1100" b="0" i="0" u="none" strike="noStrike" dirty="0">
                          <a:solidFill>
                            <a:srgbClr val="000000"/>
                          </a:solidFill>
                          <a:effectLst/>
                          <a:latin typeface="Calibri" panose="020F0502020204030204" pitchFamily="34" charset="0"/>
                        </a:rPr>
                        <a:t>5</a:t>
                      </a:r>
                      <a:endParaRPr lang="ru-RU" sz="1100" b="0" i="0" u="none" strike="noStrike" dirty="0" smtClean="0">
                        <a:solidFill>
                          <a:srgbClr val="000000"/>
                        </a:solidFill>
                        <a:effectLst/>
                        <a:latin typeface="Calibri" panose="020F0502020204030204" pitchFamily="34"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0.030</a:t>
                      </a:r>
                      <a:endParaRPr lang="ru-RU" sz="1100" b="0" i="0" u="none" strike="noStrike" dirty="0">
                        <a:solidFill>
                          <a:srgbClr val="000000"/>
                        </a:solidFill>
                        <a:effectLst/>
                        <a:latin typeface="Calibri" panose="020F0502020204030204" pitchFamily="34"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993</a:t>
                      </a:r>
                      <a:endParaRPr lang="ru-RU" sz="1100" b="0" i="0" u="none" strike="noStrike" dirty="0">
                        <a:solidFill>
                          <a:srgbClr val="000000"/>
                        </a:solidFill>
                        <a:effectLst/>
                        <a:latin typeface="Calibri" panose="020F0502020204030204" pitchFamily="34"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0.199</a:t>
                      </a:r>
                      <a:endParaRPr lang="ru-RU" sz="1100" b="0" i="0" u="none" strike="noStrike" dirty="0">
                        <a:solidFill>
                          <a:srgbClr val="000000"/>
                        </a:solidFill>
                        <a:effectLst/>
                        <a:latin typeface="Calibri" panose="020F0502020204030204" pitchFamily="34"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29</a:t>
                      </a:r>
                      <a:endParaRPr lang="ru-RU" sz="1100" b="0" i="0" u="none" strike="noStrike" dirty="0">
                        <a:solidFill>
                          <a:srgbClr val="000000"/>
                        </a:solidFill>
                        <a:effectLst/>
                        <a:latin typeface="Calibri" panose="020F0502020204030204" pitchFamily="34"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1,488</a:t>
                      </a:r>
                      <a:endParaRPr lang="ru-RU" sz="1100" b="0" i="0" u="none" strike="noStrike" dirty="0">
                        <a:solidFill>
                          <a:srgbClr val="000000"/>
                        </a:solidFill>
                        <a:effectLst/>
                        <a:latin typeface="Calibri" panose="020F0502020204030204" pitchFamily="34"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37</a:t>
                      </a:r>
                      <a:endParaRPr lang="ru-RU" sz="1100" b="0" i="0" u="none" strike="noStrike" dirty="0">
                        <a:solidFill>
                          <a:srgbClr val="000000"/>
                        </a:solidFill>
                        <a:effectLst/>
                        <a:latin typeface="Calibri" panose="020F0502020204030204" pitchFamily="34"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0.093</a:t>
                      </a:r>
                      <a:endParaRPr lang="ru-RU" sz="1100" b="0" i="0" u="none" strike="noStrike" dirty="0">
                        <a:solidFill>
                          <a:srgbClr val="000000"/>
                        </a:solidFill>
                        <a:effectLst/>
                        <a:latin typeface="Calibri" panose="020F0502020204030204" pitchFamily="34"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0.250</a:t>
                      </a:r>
                      <a:endParaRPr lang="ru-RU" sz="1100" b="0" i="0" u="none" strike="noStrike" dirty="0">
                        <a:solidFill>
                          <a:srgbClr val="000000"/>
                        </a:solidFill>
                        <a:effectLst/>
                        <a:latin typeface="Calibri" panose="020F0502020204030204" pitchFamily="34"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777" y="3356992"/>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28943" y="2451448"/>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18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19474</TotalTime>
  <Words>571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3661</cp:revision>
  <cp:lastPrinted>2021-07-01T07:38:07Z</cp:lastPrinted>
  <dcterms:created xsi:type="dcterms:W3CDTF">2018-03-27T06:03:00Z</dcterms:created>
  <dcterms:modified xsi:type="dcterms:W3CDTF">2024-03-16T07:28:19Z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