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0" d="100"/>
          <a:sy n="80" d="100"/>
        </p:scale>
        <p:origin x="102"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9679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ea typeface="Calibri" panose="020F0502020204030204" pitchFamily="34" charset="0"/>
              </a:rPr>
              <a:t>Шамалы </a:t>
            </a:r>
            <a:r>
              <a:rPr lang="kk-KZ" sz="1100" dirty="0">
                <a:effectLst/>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6-8 аяз, күндіз 1-3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21003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16211</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3039</cp:revision>
  <cp:lastPrinted>2021-07-01T07:38:07Z</cp:lastPrinted>
  <dcterms:created xsi:type="dcterms:W3CDTF">2018-03-27T06:03:00Z</dcterms:created>
  <dcterms:modified xsi:type="dcterms:W3CDTF">2024-03-16T07:34:46Z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