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8782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марта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облачность, без осадков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10-12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 мороза – 1 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7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b="1" dirty="0" smtClean="0">
                <a:solidFill>
                  <a:schemeClr val="tx1"/>
                </a:solidFill>
                <a:sym typeface="+mn-ea"/>
              </a:rPr>
              <a:t>8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366219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18912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4380</cp:revision>
  <cp:lastPrinted>2021-07-01T09:11:30Z</cp:lastPrinted>
  <dcterms:created xsi:type="dcterms:W3CDTF">2018-03-27T06:03:00Z</dcterms:created>
  <dcterms:modified xsi:type="dcterms:W3CDTF">2024-03-16T05:44:54Z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