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7" d="100"/>
          <a:sy n="107" d="100"/>
        </p:scale>
        <p:origin x="-226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477218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17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по 09 ч. 18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15842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4580</cp:revision>
  <cp:lastPrinted>2021-07-01T03:56:27Z</cp:lastPrinted>
  <dcterms:created xsi:type="dcterms:W3CDTF">2018-03-27T06:03:00Z</dcterms:created>
  <dcterms:modified xsi:type="dcterms:W3CDTF">2024-03-16T06:36:36Z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