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10-12 мороза, днем 0-2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 Температура воздуха 9-11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223876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марта, ночью 18 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35082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4202</cp:revision>
  <cp:lastPrinted>2021-02-03T11:37:00Z</cp:lastPrinted>
  <dcterms:created xsi:type="dcterms:W3CDTF">2018-03-27T06:03:00Z</dcterms:created>
  <dcterms:modified xsi:type="dcterms:W3CDTF">2024-03-16T06:53:32Z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