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163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993784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осадков. Ветер юго-восточный, восточный 7-12 м/с. Температура воздуха ночью 7-9 мороза, днем 0-2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036344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18508</TotalTime>
  <Words>546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3396</cp:revision>
  <cp:lastPrinted>2021-07-01T03:56:27Z</cp:lastPrinted>
  <dcterms:created xsi:type="dcterms:W3CDTF">2018-03-27T06:03:00Z</dcterms:created>
  <dcterms:modified xsi:type="dcterms:W3CDTF">2024-03-16T08:54:49Z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