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1176" y="-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0710399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марта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с переходом на юго-восточный 9-14 м/с. Температура воздуха ночью 7-9 мороза, днем 1 мороза - 1 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673796"/>
              </p:ext>
            </p:extLst>
          </p:nvPr>
        </p:nvGraphicFramePr>
        <p:xfrm>
          <a:off x="4953000" y="4149080"/>
          <a:ext cx="4643470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1857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Косубаева А. Ж./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17956</TotalTime>
  <Words>613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3392</cp:revision>
  <cp:lastPrinted>2021-07-01T03:56:27Z</cp:lastPrinted>
  <dcterms:created xsi:type="dcterms:W3CDTF">2018-03-27T06:03:00Z</dcterms:created>
  <dcterms:modified xsi:type="dcterms:W3CDTF">2024-03-16T09:13:50Z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