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495969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5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юго-западный 9-14 м/с. Температура воздуха ночью 7-9, днем 0-2 мороза.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</a:t>
            </a:r>
          </a:p>
          <a:p>
            <a:pPr algn="ctr">
              <a:spcAft>
                <a:spcPts val="0"/>
              </a:spcAft>
            </a:pP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южный 9-14 м/с. Температура воздуха 10-12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02077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30099</TotalTime>
  <Words>654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4974</cp:revision>
  <cp:lastPrinted>2021-11-30T05:55:24Z</cp:lastPrinted>
  <dcterms:created xsi:type="dcterms:W3CDTF">2018-03-27T06:03:00Z</dcterms:created>
  <dcterms:modified xsi:type="dcterms:W3CDTF">2024-03-16T06:55:39Z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