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84" y="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219018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17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 по 20 ч. 17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Малооблачно, без осадков. Ветер 5-10 м/с. Температура воздуха ночью 6-8 мороза, днем 1-3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18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17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016967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18890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3104</cp:revision>
  <cp:lastPrinted>2021-07-01T03:56:27Z</cp:lastPrinted>
  <dcterms:created xsi:type="dcterms:W3CDTF">2018-03-27T06:03:00Z</dcterms:created>
  <dcterms:modified xsi:type="dcterms:W3CDTF">2024-03-16T07:34:43Z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