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89169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86107"/>
            <a:ext cx="475809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осадков, позёмок. Ветер юго-западный 9-14, днем порывы 15-20 м/с. Температура воздуха ночью 11-13, днем 0-2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</a:t>
            </a:r>
          </a:p>
          <a:p>
            <a:pPr algn="ctr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9-14 м/с. Температура воздуха 6-8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048951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марта, ночью 17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30097</TotalTime>
  <Words>660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4970</cp:revision>
  <cp:lastPrinted>2021-11-30T05:55:24Z</cp:lastPrinted>
  <dcterms:created xsi:type="dcterms:W3CDTF">2018-03-27T06:03:00Z</dcterms:created>
  <dcterms:modified xsi:type="dcterms:W3CDTF">2024-03-15T06:44:52Z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