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41211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26370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дождь, днем временами сильный. Ветер юго-восточный 9-14, ночью порывы 15-20 м/с. Температура воздуха ночью 3-5, днем 13-15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25072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3232</cp:revision>
  <cp:lastPrinted>2021-10-15T03:50:29Z</cp:lastPrinted>
  <dcterms:created xsi:type="dcterms:W3CDTF">2018-03-27T06:03:00Z</dcterms:created>
  <dcterms:modified xsi:type="dcterms:W3CDTF">2024-03-15T07:46:19Z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