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07" d="100"/>
          <a:sy n="107" d="100"/>
        </p:scale>
        <p:origin x="-72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95886653"/>
              </p:ext>
            </p:extLst>
          </p:nvPr>
        </p:nvGraphicFramePr>
        <p:xfrm>
          <a:off x="5025008" y="4005066"/>
          <a:ext cx="4693124" cy="24664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3118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651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5-7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12976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15839</TotalTime>
  <Words>589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4575</cp:revision>
  <cp:lastPrinted>2021-07-01T03:56:27Z</cp:lastPrinted>
  <dcterms:created xsi:type="dcterms:W3CDTF">2018-03-27T06:03:00Z</dcterms:created>
  <dcterms:modified xsi:type="dcterms:W3CDTF">2024-03-15T06:42:28Z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