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746164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по 20 ч.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9-14, утром и днем порывы 15-20 м/с. Температура воздуха ночью 7-9, днем 0-2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7-9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515878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18874</TotalTime>
  <Words>621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3103</cp:revision>
  <cp:lastPrinted>2021-07-01T03:56:27Z</cp:lastPrinted>
  <dcterms:created xsi:type="dcterms:W3CDTF">2018-03-27T06:03:00Z</dcterms:created>
  <dcterms:modified xsi:type="dcterms:W3CDTF">2024-03-15T06:38:00Z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