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4" d="100"/>
          <a:sy n="74" d="100"/>
        </p:scale>
        <p:origin x="84" y="9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F0518-7EBB-4AC0-8D11-9D5E3DAB4F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987827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34C83-E37D-40D5-8DDA-74C2C746E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56C9-B333-493D-962F-A80BA6F25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D03C2-C424-44EF-981B-DC31192D4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2BD24-8745-4844-A443-83ED97E310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1520C-1163-4E19-B3C3-FDCA5B573D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754B3-41C3-42C9-8273-F707976C90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93EE7-2347-4AB8-925C-EB9BD8D66C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CC7AA-0F4B-4341-966A-23BBAE4C61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6CAE-EA19-45EA-AB0E-DC7B115060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82691-4C3B-40D2-A0A4-F6911FEBC3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279FB-92B0-4D46-90D7-0E8FF41FD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10BE92-A5EF-4E87-8927-67EC219EC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5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</a:rPr>
              <a:t>марта 2024 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6927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altLang="ru-RU" sz="1100" b="1" dirty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 smtClean="0">
                <a:solidFill>
                  <a:schemeClr val="tx1"/>
                </a:solidFill>
              </a:rPr>
              <a:t>без осадков </a:t>
            </a:r>
            <a:r>
              <a:rPr lang="ru-RU" dirty="0" smtClean="0">
                <a:solidFill>
                  <a:schemeClr val="tx1"/>
                </a:solidFill>
              </a:rPr>
              <a:t>Ветер восточных направлений </a:t>
            </a:r>
            <a:r>
              <a:rPr lang="kk-KZ" dirty="0" smtClean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ru-RU" dirty="0" smtClean="0">
                <a:solidFill>
                  <a:schemeClr val="tx1"/>
                </a:solidFill>
              </a:rPr>
              <a:t>3-5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b="1" dirty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восточный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1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6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</a:t>
            </a:r>
            <a:r>
              <a:rPr lang="kk-KZ" b="1" dirty="0">
                <a:solidFill>
                  <a:schemeClr val="tx1"/>
                </a:solidFill>
                <a:sym typeface="+mn-ea"/>
              </a:rPr>
              <a:t>7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327485"/>
              </p:ext>
            </p:extLst>
          </p:nvPr>
        </p:nvGraphicFramePr>
        <p:xfrm>
          <a:off x="5026025" y="4081463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Е.Н.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18906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4377</cp:revision>
  <cp:lastPrinted>2021-07-01T09:11:30Z</cp:lastPrinted>
  <dcterms:created xsi:type="dcterms:W3CDTF">2018-03-27T06:03:00Z</dcterms:created>
  <dcterms:modified xsi:type="dcterms:W3CDTF">2024-03-15T07:10:36Z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