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293226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 мороза,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0-2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5633208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197" y="2422308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21462</TotalTime>
  <Words>584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3645</cp:revision>
  <cp:lastPrinted>2021-07-01T03:56:27Z</cp:lastPrinted>
  <dcterms:created xsi:type="dcterms:W3CDTF">2018-03-27T06:03:00Z</dcterms:created>
  <dcterms:modified xsi:type="dcterms:W3CDTF">2024-03-15T07:48:07Z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