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1" d="100"/>
          <a:sy n="121" d="100"/>
        </p:scale>
        <p:origin x="104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64798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8-10 мороза, днем около 0 градусов.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0-2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396296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18431</TotalTime>
  <Words>598</Words>
  <Application>Microsoft Office PowerPoint</Application>
  <PresentationFormat>Лист A4 (210x297 мм)</PresentationFormat>
  <Paragraphs>91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3390</cp:revision>
  <cp:lastPrinted>2021-07-01T03:56:27Z</cp:lastPrinted>
  <dcterms:created xsi:type="dcterms:W3CDTF">2018-03-27T06:03:00Z</dcterms:created>
  <dcterms:modified xsi:type="dcterms:W3CDTF">2024-03-15T09:37:44Z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