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512966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жный 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08 ч.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74969" y="213443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76828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22615</TotalTime>
  <Words>651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3577</cp:revision>
  <cp:lastPrinted>2021-10-18T15:52:53Z</cp:lastPrinted>
  <dcterms:created xsi:type="dcterms:W3CDTF">2018-03-27T06:03:00Z</dcterms:created>
  <dcterms:modified xsi:type="dcterms:W3CDTF">2024-03-15T07:06:00Z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