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811808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</a:t>
            </a:r>
            <a:r>
              <a:rPr lang="ru-RU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еременная облачность, небольшой снег, низовая метель. Ветер юго-западный 9-14 м/с. Температура воздуха ночью 14-16, </a:t>
            </a:r>
            <a:r>
              <a:rPr lang="ru-RU" sz="110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днем 4-6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 9-14 м/с. Температура воздуха  10-12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851758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марта, ночью 16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30038</TotalTime>
  <Words>658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4967</cp:revision>
  <cp:lastPrinted>2021-11-30T05:55:24Z</cp:lastPrinted>
  <dcterms:created xsi:type="dcterms:W3CDTF">2018-03-27T06:03:00Z</dcterms:created>
  <dcterms:modified xsi:type="dcterms:W3CDTF">2024-03-14T07:19:23Z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