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7" d="100"/>
          <a:sy n="107" d="100"/>
        </p:scale>
        <p:origin x="-2664" y="-1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марта, ночью 16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886653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15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юго-западный 9-14, днем порывы 15-20 м/с. Температура воздуха ночью 13-15, днем 3-5 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по 09 ч. 16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15833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4570</cp:revision>
  <cp:lastPrinted>2021-07-01T03:56:27Z</cp:lastPrinted>
  <dcterms:created xsi:type="dcterms:W3CDTF">2018-03-27T06:03:00Z</dcterms:created>
  <dcterms:modified xsi:type="dcterms:W3CDTF">2024-03-14T06:29:57Z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