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1148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снег, днем снег, низовая метель. Ветер западный, юго-западный 9-14 м/с. Температура воздуха ночью 11-13,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метель. Ветер западный, юго-западный 9-14 м/с. Температура воздуха 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4681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2021-07-01T03:56:27Z</cp:lastPrinted>
  <dcterms:created xsi:type="dcterms:W3CDTF">2018-03-27T06:03:00Z</dcterms:created>
  <dcterms:modified xsi:type="dcterms:W3CDTF">2024-03-14T09:22:35Z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