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1" d="100"/>
          <a:sy n="121" d="100"/>
        </p:scale>
        <p:origin x="-184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857921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небольшие осадки (преимущественно снег). Ветер юго-западный 9-14 м/с. Температура воздуха ночью 10-12, днем 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Временами туман.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120032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0771709"/>
              </p:ext>
            </p:extLst>
          </p:nvPr>
        </p:nvGraphicFramePr>
        <p:xfrm>
          <a:off x="5088335" y="3999990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 Ж./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18423</TotalTime>
  <Words>605</Words>
  <Application>Microsoft Office PowerPoint</Application>
  <PresentationFormat>Лист A4 (210x297 мм)</PresentationFormat>
  <Paragraphs>90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3388</cp:revision>
  <cp:lastPrinted>2021-07-01T03:56:27Z</cp:lastPrinted>
  <dcterms:created xsi:type="dcterms:W3CDTF">2018-03-27T06:03:00Z</dcterms:created>
  <dcterms:modified xsi:type="dcterms:W3CDTF">2024-03-14T09:35:16Z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