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9654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98652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</a:rPr>
              <a:t>облачность, без осадков, пыльная буря. Ветер юго-восточный 9-14, порывы 15-20 м/с. Температура воздуха ночью 1-3, днем 10-12 тепла</a:t>
            </a:r>
            <a:r>
              <a:rPr lang="ru-RU" sz="1100" dirty="0" smtClean="0"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25058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3231</cp:revision>
  <cp:lastPrinted>2021-10-15T03:50:29Z</cp:lastPrinted>
  <dcterms:created xsi:type="dcterms:W3CDTF">2018-03-27T06:03:00Z</dcterms:created>
  <dcterms:modified xsi:type="dcterms:W3CDTF">2024-03-14T06:58:33Z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