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9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61490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снег, днем снег, низовая метель. Ветер западный, юго-западный 9-14 м/с. Температура воздуха ночью 11-13, днем 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небольшой снег, низовая метель.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5251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19058</TotalTime>
  <Words>664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3460</cp:revision>
  <cp:lastPrinted>2021-07-01T03:56:27Z</cp:lastPrinted>
  <dcterms:created xsi:type="dcterms:W3CDTF">2018-03-27T06:03:00Z</dcterms:created>
  <dcterms:modified xsi:type="dcterms:W3CDTF">2024-03-14T09:32:26Z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