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0566" autoAdjust="0"/>
  </p:normalViewPr>
  <p:slideViewPr>
    <p:cSldViewPr showGuides="1">
      <p:cViewPr varScale="1">
        <p:scale>
          <a:sx n="78" d="100"/>
          <a:sy n="78" d="100"/>
        </p:scale>
        <p:origin x="1915"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81569193"/>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73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13</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13 </a:t>
            </a:r>
            <a:r>
              <a:rPr lang="ru-RU" altLang="ru-RU" sz="1100" b="1" dirty="0" err="1">
                <a:latin typeface="Times New Roman" panose="02020603050405020304" pitchFamily="18" charset="0"/>
                <a:cs typeface="Times New Roman" panose="02020603050405020304" pitchFamily="18" charset="0"/>
              </a:rPr>
              <a:t>наурыз</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46484155"/>
              </p:ext>
            </p:extLst>
          </p:nvPr>
        </p:nvGraphicFramePr>
        <p:xfrm>
          <a:off x="5068207" y="3770596"/>
          <a:ext cx="4639701" cy="2593226"/>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577771">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026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393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0.786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2501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0.363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0.136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2"/>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14</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наурызға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13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наурыз</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20-ден 14</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наурыз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r>
              <a:rPr lang="kk-KZ" sz="1100" kern="1400" dirty="0">
                <a:solidFill>
                  <a:srgbClr val="000000"/>
                </a:solidFill>
                <a:latin typeface="Times New Roman" panose="02020603050405020304" pitchFamily="18" charset="0"/>
                <a:ea typeface="Times New Roman" panose="02020603050405020304" pitchFamily="18" charset="0"/>
              </a:rPr>
              <a:t>       Көшпелі бұлтты, жауын-шашынсыз</a:t>
            </a:r>
            <a:r>
              <a:rPr lang="kk-KZ" sz="1100" dirty="0">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Солтүстік-батыстан жел соғады, күші 9-14 м/с. Ауа температурасы түнде 12-14, күндіз 8-10 аяз.</a:t>
            </a:r>
            <a:endParaRPr lang="ru-RU" sz="1100" b="1" kern="1400" dirty="0">
              <a:solidFill>
                <a:srgbClr val="000000"/>
              </a:solidFill>
              <a:latin typeface="Times New Roman" panose="02020603050405020304" pitchFamily="18" charset="0"/>
              <a:cs typeface="Times New Roman" panose="02020603050405020304" pitchFamily="18" charset="0"/>
            </a:endParaRPr>
          </a:p>
          <a:p>
            <a:pPr algn="ctr"/>
            <a:r>
              <a:rPr lang="ru-RU" sz="1100" b="1" kern="1400" dirty="0">
                <a:solidFill>
                  <a:srgbClr val="000000"/>
                </a:solidFill>
                <a:latin typeface="Times New Roman" panose="02020603050405020304" pitchFamily="18" charset="0"/>
                <a:cs typeface="Times New Roman" panose="02020603050405020304" pitchFamily="18" charset="0"/>
              </a:rPr>
              <a:t>15</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наурызға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14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20-ден 15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Көшпелі бұлтты, </a:t>
            </a:r>
            <a:r>
              <a:rPr lang="kk-KZ" sz="1100" dirty="0">
                <a:solidFill>
                  <a:prstClr val="black"/>
                </a:solidFill>
                <a:latin typeface="Times New Roman" panose="02020603050405020304" pitchFamily="18" charset="0"/>
                <a:ea typeface="Times New Roman" panose="02020603050405020304" pitchFamily="18" charset="0"/>
              </a:rPr>
              <a:t>аздаған  қар</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Оң</a:t>
            </a:r>
            <a:r>
              <a:rPr lang="kk-KZ" sz="1100" kern="1400" dirty="0">
                <a:solidFill>
                  <a:srgbClr val="000000"/>
                </a:solidFill>
                <a:latin typeface="Times New Roman" panose="02020603050405020304" pitchFamily="18" charset="0"/>
                <a:ea typeface="Times New Roman" panose="02020603050405020304" pitchFamily="18" charset="0"/>
              </a:rPr>
              <a:t>түстік-</a:t>
            </a:r>
            <a:r>
              <a:rPr lang="kk-KZ" sz="1100" dirty="0">
                <a:latin typeface="Times New Roman" panose="02020603050405020304" pitchFamily="18" charset="0"/>
                <a:cs typeface="Times New Roman" panose="02020603050405020304" pitchFamily="18" charset="0"/>
              </a:rPr>
              <a:t>батыстан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жел соғады, күші 7-12 м/с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температурасы 11-13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68207" y="1989606"/>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14</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наурызда</a:t>
            </a:r>
            <a:r>
              <a:rPr lang="ru-RU" sz="1100" dirty="0">
                <a:solidFill>
                  <a:prstClr val="black"/>
                </a:solidFill>
                <a:latin typeface="Times New Roman" panose="02020603050405020304" pitchFamily="18" charset="0"/>
                <a:cs typeface="Times New Roman" panose="02020603050405020304" pitchFamily="18" charset="0"/>
              </a:rPr>
              <a:t>, түнде 15 </a:t>
            </a:r>
            <a:r>
              <a:rPr lang="ru-RU" sz="1100" dirty="0" err="1">
                <a:solidFill>
                  <a:prstClr val="black"/>
                </a:solidFill>
                <a:latin typeface="Times New Roman" panose="02020603050405020304" pitchFamily="18" charset="0"/>
                <a:cs typeface="Times New Roman" panose="02020603050405020304" pitchFamily="18" charset="0"/>
              </a:rPr>
              <a:t>наурызда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F8C71DF1-0224-442D-A1EB-70F6C24351C6}"/>
              </a:ext>
            </a:extLst>
          </p:cNvPr>
          <p:cNvSpPr txBox="1"/>
          <p:nvPr/>
        </p:nvSpPr>
        <p:spPr>
          <a:xfrm>
            <a:off x="5068207" y="2695033"/>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Бактыбай М.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28195</TotalTime>
  <Words>601</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4803</cp:revision>
  <cp:lastPrinted>2023-01-16T10:13:34Z</cp:lastPrinted>
  <dcterms:created xsi:type="dcterms:W3CDTF">2018-03-27T06:03:00Z</dcterms:created>
  <dcterms:modified xsi:type="dcterms:W3CDTF">2024-03-13T06:01:53Z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