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121929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4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наурыз сағ. </a:t>
            </a:r>
            <a:r>
              <a:rPr lang="ru-RU" altLang="ru-RU" sz="1200" b="1" dirty="0" smtClean="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 күші 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 наурызға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15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5122" y="220453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7466" y="31549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84007724"/>
              </p:ext>
            </p:extLst>
          </p:nvPr>
        </p:nvGraphicFramePr>
        <p:xfrm>
          <a:off x="4980669" y="4084025"/>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0,292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0,551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21113</TotalTime>
  <Words>611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3500</cp:revision>
  <cp:lastPrinted>2021-07-01T03:56:27Z</cp:lastPrinted>
  <dcterms:created xsi:type="dcterms:W3CDTF">2018-03-27T06:03:00Z</dcterms:created>
  <dcterms:modified xsi:type="dcterms:W3CDTF">2024-03-13T07:40:58Z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