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62484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жауын-шашын (көбісінде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аяз</a:t>
            </a:r>
            <a:r>
              <a:rPr lang="kk-KZ"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күндіз аздаған жауын-шашын (көбісінде 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 желі  9-14 м/с. Ауа температурасы түнде 10-12 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9136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18588</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2021-07-01T07:38:07Z</cp:lastPrinted>
  <dcterms:created xsi:type="dcterms:W3CDTF">2018-03-27T06:03:00Z</dcterms:created>
  <dcterms:modified xsi:type="dcterms:W3CDTF">2024-03-13T08:50:39Z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