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14" d="100"/>
          <a:sy n="114" d="100"/>
        </p:scale>
        <p:origin x="-2070"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73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13 наурыз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наурызға 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19302178"/>
              </p:ext>
            </p:extLst>
          </p:nvPr>
        </p:nvGraphicFramePr>
        <p:xfrm>
          <a:off x="5025009" y="3996001"/>
          <a:ext cx="4536503" cy="261786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2256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136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188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0,47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1,5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14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13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14 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күндіз аздаған қар, сырма. Оңтүстік-батыстан жел соғады, күші 9-14 м/с. Ауа температурасы түнде 19-21, күндіз 6-8 градус аяз. </a:t>
            </a:r>
          </a:p>
          <a:p>
            <a:pPr indent="180975" algn="ctr"/>
            <a:r>
              <a:rPr lang="kk-KZ" altLang="ru-RU" sz="1100" b="1" dirty="0">
                <a:solidFill>
                  <a:srgbClr val="000000"/>
                </a:solidFill>
                <a:latin typeface="Times New Roman" pitchFamily="18" charset="0"/>
                <a:cs typeface="Times New Roman" pitchFamily="18" charset="0"/>
              </a:rPr>
              <a:t>15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14</a:t>
            </a:r>
            <a:r>
              <a:rPr lang="kk-KZ" altLang="ru-RU" sz="1100" b="1" dirty="0">
                <a:solidFill>
                  <a:srgbClr val="000000"/>
                </a:solidFill>
                <a:latin typeface="Times New Roman" pitchFamily="18" charset="0"/>
                <a:cs typeface="Times New Roman" pitchFamily="18" charset="0"/>
              </a:rPr>
              <a:t>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Бұлтты, қар, жаяу бұрқасын. Оңтүстік-батыстан 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 Ауа температурасы  10-12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060848"/>
            <a:ext cx="4608512"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14</a:t>
            </a:r>
            <a:r>
              <a:rPr lang="kk-KZ" sz="1200" dirty="0">
                <a:solidFill>
                  <a:schemeClr val="tx1"/>
                </a:solidFill>
                <a:latin typeface="Times New Roman" pitchFamily="18" charset="0"/>
                <a:cs typeface="Times New Roman" pitchFamily="18" charset="0"/>
              </a:rPr>
              <a:t> наурызда</a:t>
            </a:r>
            <a:r>
              <a:rPr lang="kk-KZ" sz="1200" dirty="0">
                <a:solidFill>
                  <a:srgbClr val="000000"/>
                </a:solidFill>
                <a:latin typeface="Times New Roman" pitchFamily="18" charset="0"/>
                <a:cs typeface="Times New Roman" pitchFamily="18" charset="0"/>
              </a:rPr>
              <a:t>, 15 наурызға 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14641</TotalTime>
  <Words>557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4375</cp:revision>
  <cp:lastPrinted>2021-07-01T03:56:27Z</cp:lastPrinted>
  <dcterms:created xsi:type="dcterms:W3CDTF">2018-03-27T06:03:00Z</dcterms:created>
  <dcterms:modified xsi:type="dcterms:W3CDTF">2024-03-13T07:19:53Z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