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13" d="100"/>
          <a:sy n="113" d="100"/>
        </p:scale>
        <p:origin x="-210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833477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smtClean="0">
                <a:solidFill>
                  <a:srgbClr val="000000"/>
                </a:solidFill>
                <a:latin typeface="Times New Roman" panose="02020603050405020304" pitchFamily="18" charset="0"/>
                <a:cs typeface="Times New Roman" panose="02020603050405020304" pitchFamily="18" charset="0"/>
              </a:rPr>
              <a:t>ж.  13 </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14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14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a:t>
            </a:r>
            <a:r>
              <a:rPr lang="kk-KZ" altLang="en-US" sz="1200" dirty="0" smtClean="0">
                <a:solidFill>
                  <a:schemeClr val="tx1"/>
                </a:solidFill>
                <a:latin typeface="Times New Roman" pitchFamily="18" charset="0"/>
                <a:cs typeface="Times New Roman" pitchFamily="18" charset="0"/>
                <a:sym typeface="+mn-ea"/>
              </a:rPr>
              <a:t>қала </a:t>
            </a:r>
            <a:r>
              <a:rPr lang="kk-KZ" altLang="en-US" sz="1200" dirty="0">
                <a:solidFill>
                  <a:schemeClr val="tx1"/>
                </a:solidFill>
                <a:latin typeface="Times New Roman" pitchFamily="18" charset="0"/>
                <a:cs typeface="Times New Roman" pitchFamily="18" charset="0"/>
                <a:sym typeface="+mn-ea"/>
              </a:rPr>
              <a:t>атмосферасында ластаушы заттардың </a:t>
            </a:r>
            <a:r>
              <a:rPr lang="kk-KZ" altLang="en-US" sz="1200"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smtClean="0">
                <a:solidFill>
                  <a:srgbClr val="000000"/>
                </a:solidFill>
                <a:latin typeface="Times New Roman" panose="02020603050405020304" pitchFamily="18" charset="0"/>
              </a:rPr>
              <a:t>төмен</a:t>
            </a:r>
            <a:r>
              <a:rPr lang="kk-KZ" altLang="en-US" sz="1200" b="1"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1784084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 Ж./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18928</TotalTime>
  <Words>596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3498</cp:revision>
  <cp:lastPrinted>2021-07-01T07:38:07Z</cp:lastPrinted>
  <dcterms:created xsi:type="dcterms:W3CDTF">2018-03-27T06:03:00Z</dcterms:created>
  <dcterms:modified xsi:type="dcterms:W3CDTF">2024-03-13T08:47:55Z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