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21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372083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күндіз аздаған жауын-шашын (көбісінде қар)</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Оңтүстік-батыс желі  9-14 м/с. Ауа температурасы түнде 10-12 градус, күндіз 3-5 градус аяз.</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күндіз аздаған жауын-шашын (көбісінде қар)</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Оңтүстік-батыс желі  9-14 м/с. Ауа температурасы түнде 10-12 </a:t>
            </a:r>
            <a:r>
              <a:rPr lang="kk-KZ" sz="1200" dirty="0" smtClean="0">
                <a:latin typeface="Times New Roman" pitchFamily="18" charset="0"/>
                <a:cs typeface="Times New Roman" pitchFamily="18" charset="0"/>
              </a:rPr>
              <a:t>градус</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аяз.</a:t>
            </a:r>
            <a:endParaRPr lang="kk-KZ"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a:solidFill>
                  <a:srgbClr val="000000"/>
                </a:solidFill>
                <a:latin typeface="Times New Roman" panose="02020603050405020304" pitchFamily="18" charset="0"/>
              </a:rPr>
              <a:t> </a:t>
            </a:r>
            <a:r>
              <a:rPr lang="kk-KZ" altLang="en-US" sz="1200" b="1" smtClean="0">
                <a:solidFill>
                  <a:srgbClr val="000000"/>
                </a:solidFill>
                <a:latin typeface="Times New Roman" panose="02020603050405020304" pitchFamily="18" charset="0"/>
              </a:rPr>
              <a:t>көтеренкі</a:t>
            </a:r>
            <a:r>
              <a:rPr lang="ru-RU" altLang="en-US" sz="1200" b="1"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5519420"/>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18434</TotalTime>
  <Words>551</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3430</cp:revision>
  <cp:lastPrinted>2021-07-01T07:38:07Z</cp:lastPrinted>
  <dcterms:created xsi:type="dcterms:W3CDTF">2018-03-27T06:03:00Z</dcterms:created>
  <dcterms:modified xsi:type="dcterms:W3CDTF">2024-03-13T08:52:42Z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