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8" d="100"/>
          <a:sy n="78" d="100"/>
        </p:scale>
        <p:origin x="-3174" y="-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3083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снег. Ветер юго-западный 9-14 м/с. Температура воздуха ночью 12-14,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снег.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52515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18973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2021-07-01T03:56:27Z</cp:lastPrinted>
  <dcterms:created xsi:type="dcterms:W3CDTF">2018-03-27T06:03:00Z</dcterms:created>
  <dcterms:modified xsi:type="dcterms:W3CDTF">2024-03-13T08:47:51Z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