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3-5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 Температура воздуха 10-12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428895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35006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4193</cp:revision>
  <cp:lastPrinted>2021-02-03T11:37:00Z</cp:lastPrinted>
  <dcterms:created xsi:type="dcterms:W3CDTF">2018-03-27T06:03:00Z</dcterms:created>
  <dcterms:modified xsi:type="dcterms:W3CDTF">2024-03-13T07:39:39Z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