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марта, ночью 15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1111545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2256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0,47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14 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снег, поземок. Ветер юго-западный 9-14 м/с. Температура воздуха ночью 19-21, днем 6-8 мороза.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 по 09 ч. 15 марта 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10-12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15830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4566</cp:revision>
  <cp:lastPrinted>2021-07-01T03:56:27Z</cp:lastPrinted>
  <dcterms:created xsi:type="dcterms:W3CDTF">2018-03-27T06:03:00Z</dcterms:created>
  <dcterms:modified xsi:type="dcterms:W3CDTF">2024-03-13T07:19:03Z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