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77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560512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83122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снег. Ветер юго-западный 9-14 м/с. Температура воздуха ночью 12-14, днем 3-5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12-14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246813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601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3385</cp:revision>
  <cp:lastPrinted>2021-07-01T03:56:27Z</cp:lastPrinted>
  <dcterms:created xsi:type="dcterms:W3CDTF">2018-03-27T06:03:00Z</dcterms:created>
  <dcterms:modified xsi:type="dcterms:W3CDTF">2024-03-13T08:47:42Z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